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>
        <p:scale>
          <a:sx n="75" d="100"/>
          <a:sy n="75" d="100"/>
        </p:scale>
        <p:origin x="-2580" y="-684"/>
      </p:cViewPr>
      <p:guideLst>
        <p:guide orient="horz" pos="144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2ED6-027F-4FBC-995A-BFA86162872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0659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70C14-2DA3-4635-8C3B-E23B31CBC85D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7135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FE3D6-F6B2-4339-B4A2-A97C07C07FE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03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433D6-8CA9-43B1-9B17-A586681ACEC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737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042C8-8E1B-4D40-84E8-49EA39ED165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49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DD0C-BB44-4321-B0FC-ADE7E38059C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8521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78524-2F25-45D0-847A-64F709451C8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4533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CD09E-432E-4109-9131-C60D361F6B4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8671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FA90-D3BC-41C2-9A5E-27056FFF285A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468313" y="382983"/>
            <a:ext cx="3821782" cy="3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“ Werkzeug “Mittelstufe</a:t>
            </a: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1588"/>
            <a:ext cx="9144000" cy="144462"/>
          </a:xfrm>
          <a:prstGeom prst="rect">
            <a:avLst/>
          </a:prstGeom>
          <a:solidFill>
            <a:srgbClr val="900027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CH" sz="800" dirty="0" smtClean="0">
                <a:solidFill>
                  <a:srgbClr val="FFFFFF"/>
                </a:solidFill>
                <a:latin typeface="Calibri" pitchFamily="34" charset="0"/>
              </a:rPr>
              <a:t>00 / Werkzeug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0" y="981075"/>
            <a:ext cx="9144000" cy="144463"/>
          </a:xfrm>
          <a:prstGeom prst="rect">
            <a:avLst/>
          </a:prstGeom>
          <a:solidFill>
            <a:srgbClr val="900027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sz="80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426"/>
            <a:ext cx="3101752" cy="6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7ADD0-8424-4C1B-ACDC-5BAD5F495A9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9943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A39CA-88EB-45C7-9DEC-DDF82BFCB2D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8414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8B002C"/>
            </a:gs>
            <a:gs pos="75000">
              <a:srgbClr val="C58096"/>
            </a:gs>
            <a:gs pos="0">
              <a:schemeClr val="bg1">
                <a:lumMod val="24000"/>
                <a:lumOff val="76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die Formate des Vorlagentextes zu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e-CH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0CA08B7-75EE-4CCB-B67D-8A63E67FFD6F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28800" y="1524000"/>
            <a:ext cx="60198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altLang="de-DE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Das Messer</a:t>
            </a:r>
          </a:p>
          <a:p>
            <a:pPr algn="ctr">
              <a:spcBef>
                <a:spcPct val="50000"/>
              </a:spcBef>
            </a:pPr>
            <a:endParaRPr lang="de-CH" altLang="de-DE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de-CH" altLang="de-DE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04980"/>
              </p:ext>
            </p:extLst>
          </p:nvPr>
        </p:nvGraphicFramePr>
        <p:xfrm>
          <a:off x="971600" y="1252627"/>
          <a:ext cx="682482" cy="548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Bilddokument" r:id="rId3" imgW="552600" imgH="4429080" progId="Imaging.Dokument">
                  <p:embed/>
                </p:oleObj>
              </mc:Choice>
              <mc:Fallback>
                <p:oleObj name="Bilddokument" r:id="rId3" imgW="552600" imgH="4429080" progId="Imaging.Dok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4000" contrast="-36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252627"/>
                        <a:ext cx="682482" cy="5488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35896" y="2438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b="1" dirty="0">
                <a:latin typeface="Calibri" panose="020F0502020204030204" pitchFamily="34" charset="0"/>
              </a:rPr>
              <a:t>Ein kleiner Wettbewerb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1036638"/>
            <a:ext cx="57912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marL="361950" indent="-361950">
              <a:spcBef>
                <a:spcPct val="50000"/>
              </a:spcBef>
              <a:buFontTx/>
              <a:buChar char="•"/>
            </a:pPr>
            <a:r>
              <a:rPr lang="de-CH" altLang="de-DE" sz="3200" dirty="0">
                <a:latin typeface="Calibri" panose="020F0502020204030204" pitchFamily="34" charset="0"/>
              </a:rPr>
              <a:t>Je nach Land ist die Herstellung von Messern und das Aussehen der Messer sehr verschieden.</a:t>
            </a:r>
          </a:p>
          <a:p>
            <a:pPr marL="361950" indent="-361950">
              <a:spcBef>
                <a:spcPct val="50000"/>
              </a:spcBef>
              <a:buFontTx/>
              <a:buChar char="•"/>
            </a:pPr>
            <a:r>
              <a:rPr lang="de-CH" altLang="de-DE" sz="3200" dirty="0">
                <a:latin typeface="Calibri" panose="020F0502020204030204" pitchFamily="34" charset="0"/>
              </a:rPr>
              <a:t>Kannst du das folgende Rätsel lösen: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04980"/>
              </p:ext>
            </p:extLst>
          </p:nvPr>
        </p:nvGraphicFramePr>
        <p:xfrm>
          <a:off x="971550" y="1252538"/>
          <a:ext cx="682625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lddokument" r:id="rId3" imgW="3150637" imgH="1835020" progId="Imaging.Dokument">
                  <p:embed/>
                </p:oleObj>
              </mc:Choice>
              <mc:Fallback>
                <p:oleObj name="Bilddokument" r:id="rId3" imgW="3150637" imgH="1835020" progId="Imaging.Dok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4000" contrast="-36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52538"/>
                        <a:ext cx="682625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71600" y="1628800"/>
            <a:ext cx="7416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smtClean="0">
                <a:latin typeface="Calibri" panose="020F0502020204030204" pitchFamily="34" charset="0"/>
              </a:rPr>
              <a:t>Aus </a:t>
            </a:r>
            <a:r>
              <a:rPr lang="de-CH" altLang="de-DE" sz="2400" dirty="0">
                <a:latin typeface="Calibri" panose="020F0502020204030204" pitchFamily="34" charset="0"/>
              </a:rPr>
              <a:t>welchen Ländern stammen die folgenden Bilder?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1680" y="3115002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b="1" dirty="0">
                <a:latin typeface="Calibri" panose="020F0502020204030204" pitchFamily="34" charset="0"/>
              </a:rPr>
              <a:t>Wurfmesser </a:t>
            </a:r>
            <a:r>
              <a:rPr lang="de-CH" altLang="de-DE" sz="2400" b="1" dirty="0" smtClean="0">
                <a:latin typeface="Calibri" panose="020F0502020204030204" pitchFamily="34" charset="0"/>
              </a:rPr>
              <a:t>aus </a:t>
            </a:r>
            <a:r>
              <a:rPr lang="de-CH" altLang="de-DE" sz="2400" b="1" dirty="0">
                <a:latin typeface="Calibri" panose="020F0502020204030204" pitchFamily="34" charset="0"/>
              </a:rPr>
              <a:t>Afrika (Kongo)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86939"/>
              </p:ext>
            </p:extLst>
          </p:nvPr>
        </p:nvGraphicFramePr>
        <p:xfrm>
          <a:off x="838336" y="3933056"/>
          <a:ext cx="75438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lddokument" r:id="rId3" imgW="9591840" imgH="1924200" progId="Imaging.Dokument">
                  <p:embed/>
                </p:oleObj>
              </mc:Choice>
              <mc:Fallback>
                <p:oleObj name="Bilddokument" r:id="rId3" imgW="9591840" imgH="1924200" progId="Imaging.Dok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36" y="3933056"/>
                        <a:ext cx="7543800" cy="1512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75656" y="1502816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b="1" dirty="0">
                <a:latin typeface="Calibri" panose="020F0502020204030204" pitchFamily="34" charset="0"/>
              </a:rPr>
              <a:t>Arabischer </a:t>
            </a:r>
            <a:r>
              <a:rPr lang="de-CH" altLang="de-DE" sz="2400" b="1" dirty="0" smtClean="0">
                <a:latin typeface="Calibri" panose="020F0502020204030204" pitchFamily="34" charset="0"/>
              </a:rPr>
              <a:t>Messerschleifer</a:t>
            </a:r>
            <a:endParaRPr lang="de-CH" altLang="de-DE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47800" y="2286000"/>
          <a:ext cx="63817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lddokument" r:id="rId3" imgW="8820000" imgH="5533920" progId="Imaging.Dokument">
                  <p:embed/>
                </p:oleObj>
              </mc:Choice>
              <mc:Fallback>
                <p:oleObj name="Bilddokument" r:id="rId3" imgW="8820000" imgH="5533920" progId="Imaging.Dok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6381750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14314" y="5755035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b="1" dirty="0">
                <a:latin typeface="Calibri" panose="020F0502020204030204" pitchFamily="34" charset="0"/>
              </a:rPr>
              <a:t>Persische </a:t>
            </a:r>
            <a:r>
              <a:rPr lang="de-CH" altLang="de-DE" sz="2400" b="1" dirty="0" smtClean="0">
                <a:latin typeface="Calibri" panose="020F0502020204030204" pitchFamily="34" charset="0"/>
              </a:rPr>
              <a:t>Messerschmiede</a:t>
            </a:r>
            <a:endParaRPr lang="de-CH" altLang="de-DE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31499"/>
              </p:ext>
            </p:extLst>
          </p:nvPr>
        </p:nvGraphicFramePr>
        <p:xfrm>
          <a:off x="1623020" y="1445865"/>
          <a:ext cx="58293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lddokument" r:id="rId3" imgW="4686480" imgH="2924280" progId="Imaging.Dokument">
                  <p:embed/>
                </p:oleObj>
              </mc:Choice>
              <mc:Fallback>
                <p:oleObj name="Bilddokument" r:id="rId3" imgW="4686480" imgH="2924280" progId="Imaging.Dok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020" y="1445865"/>
                        <a:ext cx="58293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71600" y="2564904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CH"/>
            </a:defPPr>
            <a:lvl1pPr>
              <a:spcBef>
                <a:spcPct val="50000"/>
              </a:spcBef>
              <a:defRPr sz="2400" b="1">
                <a:latin typeface="Calibri" panose="020F0502020204030204" pitchFamily="34" charset="0"/>
              </a:defRPr>
            </a:lvl1pPr>
          </a:lstStyle>
          <a:p>
            <a:r>
              <a:rPr lang="de-CH" altLang="de-DE" dirty="0"/>
              <a:t>Finnisches </a:t>
            </a:r>
            <a:r>
              <a:rPr lang="de-CH" altLang="de-DE" dirty="0" smtClean="0"/>
              <a:t>Fischermesser</a:t>
            </a:r>
            <a:endParaRPr lang="de-CH" altLang="de-DE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38200" y="3429000"/>
          <a:ext cx="773906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Bilddokument" r:id="rId3" imgW="7095960" imgH="895320" progId="Imaging.Dokument">
                  <p:embed/>
                </p:oleObj>
              </mc:Choice>
              <mc:Fallback>
                <p:oleObj name="Bilddokument" r:id="rId3" imgW="7095960" imgH="895320" progId="Imaging.Dok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7739063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90600" y="3276600"/>
          <a:ext cx="7162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ilddokument" r:id="rId3" imgW="9563040" imgH="2771640" progId="Imaging.Dokument">
                  <p:embed/>
                </p:oleObj>
              </mc:Choice>
              <mc:Fallback>
                <p:oleObj name="Bilddokument" r:id="rId3" imgW="9563040" imgH="2771640" progId="Imaging.Dok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76600"/>
                        <a:ext cx="7162800" cy="2076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1600" y="1850465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b="1" dirty="0">
                <a:latin typeface="Calibri" panose="020F0502020204030204" pitchFamily="34" charset="0"/>
              </a:rPr>
              <a:t>Japanische</a:t>
            </a:r>
            <a:r>
              <a:rPr lang="de-CH" altLang="de-DE" sz="2400" b="1" dirty="0" smtClean="0">
                <a:latin typeface="Calibri" panose="020F0502020204030204" pitchFamily="34" charset="0"/>
              </a:rPr>
              <a:t>s</a:t>
            </a:r>
            <a:r>
              <a:rPr lang="de-CH" altLang="de-DE" sz="2400" b="1" dirty="0" smtClean="0"/>
              <a:t> </a:t>
            </a:r>
            <a:r>
              <a:rPr lang="de-CH" altLang="de-DE" sz="2400" b="1" dirty="0" smtClean="0">
                <a:latin typeface="Calibri" panose="020F0502020204030204" pitchFamily="34" charset="0"/>
              </a:rPr>
              <a:t>Küchenmesser</a:t>
            </a:r>
            <a:endParaRPr lang="de-CH" altLang="de-DE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45E85D-6BDF-4E91-B51A-A4950EB439E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9F39F4-877E-4CD5-87A2-40267B923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32FD2-F986-41B0-A8A1-C5D68035B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C:\WINDOWS\Anwendungsdaten\Microsoft\Vorlagen\Leere Präsentation.pot</Template>
  <TotalTime>0</TotalTime>
  <Words>51</Words>
  <Application>Microsoft Office PowerPoint</Application>
  <PresentationFormat>Bildschirmpräsentation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Leere Präsentation</vt:lpstr>
      <vt:lpstr>Bilddokument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cat medien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edv</dc:creator>
  <cp:lastModifiedBy>fbu</cp:lastModifiedBy>
  <cp:revision>5</cp:revision>
  <dcterms:created xsi:type="dcterms:W3CDTF">2002-02-12T10:32:43Z</dcterms:created>
  <dcterms:modified xsi:type="dcterms:W3CDTF">2015-02-23T13:48:06Z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0x010100FA0FDC1EF176014E845E9F54CA3642F8</vt:lpwstr>
  </property>
</Properties>
</file>