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1" r:id="rId6"/>
    <p:sldId id="259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3" d="100"/>
          <a:sy n="93" d="100"/>
        </p:scale>
        <p:origin x="-4074" y="-15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6C4-BD39-424F-A8C2-1E24A27191F6}" type="datetimeFigureOut">
              <a:rPr lang="de-CH" smtClean="0"/>
              <a:t>03.04.2019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1F1-8BAE-490C-8CCB-CF41BD2545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728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6C4-BD39-424F-A8C2-1E24A27191F6}" type="datetimeFigureOut">
              <a:rPr lang="de-CH" smtClean="0"/>
              <a:t>03.04.2019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1F1-8BAE-490C-8CCB-CF41BD2545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156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6C4-BD39-424F-A8C2-1E24A27191F6}" type="datetimeFigureOut">
              <a:rPr lang="de-CH" smtClean="0"/>
              <a:t>03.04.2019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1F1-8BAE-490C-8CCB-CF41BD2545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604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6C4-BD39-424F-A8C2-1E24A27191F6}" type="datetimeFigureOut">
              <a:rPr lang="de-CH" smtClean="0"/>
              <a:t>03.04.2019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1F1-8BAE-490C-8CCB-CF41BD2545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5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6C4-BD39-424F-A8C2-1E24A27191F6}" type="datetimeFigureOut">
              <a:rPr lang="de-CH" smtClean="0"/>
              <a:t>03.04.2019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1F1-8BAE-490C-8CCB-CF41BD2545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372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260647"/>
            <a:ext cx="4038600" cy="3096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4716016" y="260648"/>
            <a:ext cx="4038600" cy="3096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395536" y="3457432"/>
            <a:ext cx="4038600" cy="3096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4860032" y="3457433"/>
            <a:ext cx="4038600" cy="3096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1610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6C4-BD39-424F-A8C2-1E24A27191F6}" type="datetimeFigureOut">
              <a:rPr lang="de-CH" smtClean="0"/>
              <a:t>03.04.2019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1F1-8BAE-490C-8CCB-CF41BD2545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61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6C4-BD39-424F-A8C2-1E24A27191F6}" type="datetimeFigureOut">
              <a:rPr lang="de-CH" smtClean="0"/>
              <a:t>03.04.2019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1F1-8BAE-490C-8CCB-CF41BD2545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320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6C4-BD39-424F-A8C2-1E24A27191F6}" type="datetimeFigureOut">
              <a:rPr lang="de-CH" smtClean="0"/>
              <a:t>03.04.2019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1F1-8BAE-490C-8CCB-CF41BD2545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165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6C4-BD39-424F-A8C2-1E24A27191F6}" type="datetimeFigureOut">
              <a:rPr lang="de-CH" smtClean="0"/>
              <a:t>03.04.2019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1F1-8BAE-490C-8CCB-CF41BD2545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41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86C4-BD39-424F-A8C2-1E24A27191F6}" type="datetimeFigureOut">
              <a:rPr lang="de-CH" smtClean="0"/>
              <a:t>03.04.2019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1F1-8BAE-490C-8CCB-CF41BD2545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843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86C4-BD39-424F-A8C2-1E24A27191F6}" type="datetimeFigureOut">
              <a:rPr lang="de-CH" smtClean="0"/>
              <a:t>03.04.2019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01F1-8BAE-490C-8CCB-CF41BD25459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797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11560" y="191683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de-CH" dirty="0" smtClean="0"/>
              <a:t>Diese Bilder können z. B. bei den folgenden Themen eingesetzt werden:</a:t>
            </a:r>
          </a:p>
          <a:p>
            <a:endParaRPr lang="de-CH" dirty="0" smtClean="0"/>
          </a:p>
          <a:p>
            <a:pPr marL="457200" indent="-457200">
              <a:buFontTx/>
              <a:buChar char="-"/>
            </a:pPr>
            <a:r>
              <a:rPr lang="de-CH" dirty="0" smtClean="0"/>
              <a:t>Wozu braucht man diese Werkzeuge</a:t>
            </a:r>
          </a:p>
          <a:p>
            <a:pPr marL="457200" indent="-457200">
              <a:buFontTx/>
              <a:buChar char="-"/>
            </a:pPr>
            <a:r>
              <a:rPr lang="de-CH" dirty="0" smtClean="0"/>
              <a:t>Werkzeugbezeichnungen schreiben</a:t>
            </a:r>
            <a:endParaRPr lang="de-CH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360563"/>
              </p:ext>
            </p:extLst>
          </p:nvPr>
        </p:nvGraphicFramePr>
        <p:xfrm>
          <a:off x="1" y="0"/>
          <a:ext cx="91440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kument" r:id="rId4" imgW="10082757" imgH="1275538" progId="Word.Document.12">
                  <p:embed/>
                </p:oleObj>
              </mc:Choice>
              <mc:Fallback>
                <p:oleObj name="Dokument" r:id="rId4" imgW="10082757" imgH="12755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9144000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9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1" y="260350"/>
            <a:ext cx="3265387" cy="3097213"/>
          </a:xfrm>
        </p:spPr>
      </p:pic>
      <p:pic>
        <p:nvPicPr>
          <p:cNvPr id="11" name="Inhaltsplatzhalter 10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850624"/>
            <a:ext cx="4038600" cy="1916664"/>
          </a:xfrm>
        </p:spPr>
      </p:pic>
      <p:pic>
        <p:nvPicPr>
          <p:cNvPr id="15" name="Inhaltsplatzhalter 14"/>
          <p:cNvPicPr>
            <a:picLocks noGrp="1" noChangeAspect="1"/>
          </p:cNvPicPr>
          <p:nvPr>
            <p:ph sz="half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5" y="3457575"/>
            <a:ext cx="3095625" cy="3095625"/>
          </a:xfrm>
        </p:spPr>
      </p:pic>
      <p:pic>
        <p:nvPicPr>
          <p:cNvPr id="14" name="Inhaltsplatzhalter 13"/>
          <p:cNvPicPr>
            <a:picLocks noGrp="1" noChangeAspect="1"/>
          </p:cNvPicPr>
          <p:nvPr>
            <p:ph sz="half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7" y="3457575"/>
            <a:ext cx="3670701" cy="3095625"/>
          </a:xfrm>
        </p:spPr>
      </p:pic>
    </p:spTree>
    <p:extLst>
      <p:ext uri="{BB962C8B-B14F-4D97-AF65-F5344CB8AC3E}">
        <p14:creationId xmlns:p14="http://schemas.microsoft.com/office/powerpoint/2010/main" val="30091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8" y="260350"/>
            <a:ext cx="3097213" cy="3097213"/>
          </a:xfrm>
        </p:spPr>
      </p:pic>
      <p:pic>
        <p:nvPicPr>
          <p:cNvPr id="18" name="Inhaltsplatzhalter 17"/>
          <p:cNvPicPr>
            <a:picLocks noGrp="1" noChangeAspect="1"/>
          </p:cNvPicPr>
          <p:nvPr>
            <p:ph sz="half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3576637"/>
            <a:ext cx="3810000" cy="2857500"/>
          </a:xfrm>
        </p:spPr>
      </p:pic>
      <p:pic>
        <p:nvPicPr>
          <p:cNvPr id="21" name="Inhaltsplatzhalter 20"/>
          <p:cNvPicPr>
            <a:picLocks noGrp="1" noChangeAspect="1"/>
          </p:cNvPicPr>
          <p:nvPr>
            <p:ph sz="half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54" y="3457575"/>
            <a:ext cx="3765967" cy="3095625"/>
          </a:xfrm>
        </p:spPr>
      </p:pic>
      <p:pic>
        <p:nvPicPr>
          <p:cNvPr id="2050" name="Picture 2" descr="Knife, Portable, Swiss, Blade, Army, Weapons, 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665004" cy="26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11244"/>
            <a:ext cx="4038600" cy="1195425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738175"/>
            <a:ext cx="4038600" cy="2141562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8" y="3576637"/>
            <a:ext cx="2857500" cy="285750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8" y="3660263"/>
            <a:ext cx="4038600" cy="2690249"/>
          </a:xfrm>
        </p:spPr>
      </p:pic>
    </p:spTree>
    <p:extLst>
      <p:ext uri="{BB962C8B-B14F-4D97-AF65-F5344CB8AC3E}">
        <p14:creationId xmlns:p14="http://schemas.microsoft.com/office/powerpoint/2010/main" val="16117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8" y="260350"/>
            <a:ext cx="3097213" cy="3097213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456025"/>
            <a:ext cx="4038600" cy="2705862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490912"/>
            <a:ext cx="4038600" cy="302895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8" y="3578415"/>
            <a:ext cx="4038600" cy="2853944"/>
          </a:xfrm>
        </p:spPr>
      </p:pic>
    </p:spTree>
    <p:extLst>
      <p:ext uri="{BB962C8B-B14F-4D97-AF65-F5344CB8AC3E}">
        <p14:creationId xmlns:p14="http://schemas.microsoft.com/office/powerpoint/2010/main" val="325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98520"/>
            <a:ext cx="4038600" cy="3020872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439390"/>
            <a:ext cx="4038600" cy="2739132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457575"/>
            <a:ext cx="3095625" cy="3095625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5" y="3457575"/>
            <a:ext cx="3095625" cy="3095625"/>
          </a:xfrm>
        </p:spPr>
      </p:pic>
    </p:spTree>
    <p:extLst>
      <p:ext uri="{BB962C8B-B14F-4D97-AF65-F5344CB8AC3E}">
        <p14:creationId xmlns:p14="http://schemas.microsoft.com/office/powerpoint/2010/main" val="1488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" y="480536"/>
            <a:ext cx="3556000" cy="2656840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970947"/>
            <a:ext cx="4038600" cy="1676019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57432"/>
            <a:ext cx="4038600" cy="3096345"/>
          </a:xfrm>
        </p:spPr>
      </p:pic>
      <p:pic>
        <p:nvPicPr>
          <p:cNvPr id="11" name="Inhaltsplatzhalter 10"/>
          <p:cNvPicPr>
            <a:picLocks noGrp="1" noChangeAspect="1"/>
          </p:cNvPicPr>
          <p:nvPr>
            <p:ph sz="half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8" y="3667929"/>
            <a:ext cx="4038600" cy="2674916"/>
          </a:xfrm>
        </p:spPr>
      </p:pic>
    </p:spTree>
    <p:extLst>
      <p:ext uri="{BB962C8B-B14F-4D97-AF65-F5344CB8AC3E}">
        <p14:creationId xmlns:p14="http://schemas.microsoft.com/office/powerpoint/2010/main" val="31407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8" y="260350"/>
            <a:ext cx="8544984" cy="6408738"/>
          </a:xfrm>
        </p:spPr>
      </p:pic>
    </p:spTree>
    <p:extLst>
      <p:ext uri="{BB962C8B-B14F-4D97-AF65-F5344CB8AC3E}">
        <p14:creationId xmlns:p14="http://schemas.microsoft.com/office/powerpoint/2010/main" val="26415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FDC1EF176014E845E9F54CA3642F8" ma:contentTypeVersion="0" ma:contentTypeDescription="Ein neues Dokument erstellen." ma:contentTypeScope="" ma:versionID="145d731639aeae1d5c3e25ebc554bc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29B665-4C5D-4A85-8866-A68B75B273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BB8F9D-6137-490E-B5A6-545E78524B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7EACBA-0E5F-4662-94C1-A9B6E7DD6B82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Bildschirmpräsentation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Larissa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fbu</dc:creator>
  <cp:lastModifiedBy>Gregor Jost</cp:lastModifiedBy>
  <cp:revision>8</cp:revision>
  <dcterms:created xsi:type="dcterms:W3CDTF">2015-02-13T09:31:43Z</dcterms:created>
  <dcterms:modified xsi:type="dcterms:W3CDTF">2019-04-03T13:23:41Z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0x010100FA0FDC1EF176014E845E9F54CA3642F8</vt:lpwstr>
  </property>
</Properties>
</file>